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9" r:id="rId2"/>
    <p:sldId id="298" r:id="rId3"/>
    <p:sldId id="300" r:id="rId4"/>
    <p:sldId id="301" r:id="rId5"/>
    <p:sldId id="302" r:id="rId6"/>
    <p:sldId id="303" r:id="rId7"/>
    <p:sldId id="304" r:id="rId8"/>
    <p:sldId id="305" r:id="rId9"/>
    <p:sldId id="306" r:id="rId10"/>
    <p:sldId id="307" r:id="rId11"/>
    <p:sldId id="311" r:id="rId12"/>
    <p:sldId id="308" r:id="rId13"/>
    <p:sldId id="309" r:id="rId14"/>
    <p:sldId id="297" r:id="rId15"/>
    <p:sldId id="287" r:id="rId16"/>
    <p:sldId id="294" r:id="rId17"/>
    <p:sldId id="293" r:id="rId18"/>
    <p:sldId id="288" r:id="rId19"/>
    <p:sldId id="312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94" autoAdjust="0"/>
    <p:restoredTop sz="94660"/>
  </p:normalViewPr>
  <p:slideViewPr>
    <p:cSldViewPr>
      <p:cViewPr varScale="1">
        <p:scale>
          <a:sx n="79" d="100"/>
          <a:sy n="79" d="100"/>
        </p:scale>
        <p:origin x="-1546" y="-4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2/1/2021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2/1/2021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2/1/2021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2/1/2021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2/1/2021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2/1/2021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2/1/2021</a:t>
            </a:fld>
            <a:endParaRPr 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2/1/2021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2/1/2021</a:t>
            </a:fld>
            <a:endParaRPr 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2/1/2021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2/1/2021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499321-B89E-4FC9-9D51-7BC54B6925BB}" type="datetimeFigureOut">
              <a:rPr lang="en-US" smtClean="0"/>
              <a:pPr/>
              <a:t>2/1/2021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 smtClean="0"/>
              <a:t>第八課故事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 smtClean="0">
                <a:solidFill>
                  <a:schemeClr val="tx1"/>
                </a:solidFill>
              </a:rPr>
              <a:t>牽牛星與織女星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65389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44340" y="5661248"/>
            <a:ext cx="705605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9</a:t>
            </a:r>
            <a:r>
              <a:rPr lang="en-US" altLang="zh-TW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.</a:t>
            </a:r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牠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對牛郎說：「我本來是神仙，因為做錯事才變成牛，我現在受罰完畢就要死了，你把我的皮披在身上，就能飛上天去！」</a:t>
            </a:r>
            <a:endParaRPr lang="en-US" sz="24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60648"/>
            <a:ext cx="5082927" cy="5100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627301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27584" y="5517232"/>
            <a:ext cx="74888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10</a:t>
            </a:r>
            <a:r>
              <a:rPr lang="en-US" altLang="zh-TW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.</a:t>
            </a:r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牛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郎聽從老牛的話，挑著幼兒幼女飛上天去找織女。王母娘娘用髮簪畫下一條銀河，把牛郎和織女永遠分開。</a:t>
            </a:r>
            <a:endParaRPr lang="en-US" sz="24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60648"/>
            <a:ext cx="5233764" cy="5120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478859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88640"/>
            <a:ext cx="4990728" cy="50244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1265722" y="5657596"/>
            <a:ext cx="683467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11</a:t>
            </a:r>
            <a:r>
              <a:rPr lang="en-US" altLang="zh-TW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.</a:t>
            </a:r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牛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郎不停地舀水，他的誠心感動了天神。每年農曆七月七日，天神把世上的喜鵲都召集到天上去搭橋，讓牛郎與織女團聚。</a:t>
            </a:r>
            <a:endParaRPr lang="en-US" sz="24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7627301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11425"/>
            <a:ext cx="5079773" cy="51766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1475656" y="5589240"/>
            <a:ext cx="67687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12.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人們把這天叫七夕，老人們常說，在七夕的晚上，當月亮走到銀河前面的時候，鵲橋就搭好了，牛郎織女就可以相聚了。中國人訂這天為情人節。</a:t>
            </a:r>
            <a:endParaRPr lang="en-US" sz="24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7627301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-27384"/>
            <a:ext cx="7772400" cy="1470025"/>
          </a:xfrm>
        </p:spPr>
        <p:txBody>
          <a:bodyPr>
            <a:normAutofit/>
          </a:bodyPr>
          <a:lstStyle/>
          <a:p>
            <a:r>
              <a:rPr lang="zh-TW" altLang="en-US" sz="6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吊橋</a:t>
            </a:r>
            <a:endParaRPr lang="en-US" sz="60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圖片 3" descr="吊橋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1412776"/>
            <a:ext cx="7938000" cy="5292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>
            <a:normAutofit/>
          </a:bodyPr>
          <a:lstStyle/>
          <a:p>
            <a:r>
              <a:rPr lang="zh-TW" altLang="en-US" sz="6600" b="1" dirty="0" smtClean="0">
                <a:solidFill>
                  <a:srgbClr val="0070C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itchFamily="18" charset="0"/>
              </a:rPr>
              <a:t>牽</a:t>
            </a:r>
            <a:r>
              <a:rPr lang="en-US" altLang="zh-TW" sz="4000" dirty="0" smtClean="0">
                <a:latin typeface="Times New Roman" pitchFamily="18" charset="0"/>
                <a:ea typeface="王漢宗中明體注音" pitchFamily="82" charset="-120"/>
                <a:cs typeface="Times New Roman" pitchFamily="18" charset="0"/>
              </a:rPr>
              <a:t>( to lead along)</a:t>
            </a:r>
            <a:endParaRPr lang="en-US" sz="4000" dirty="0">
              <a:latin typeface="Times New Roman" pitchFamily="18" charset="0"/>
              <a:ea typeface="王漢宗中明體注音" pitchFamily="82" charset="-120"/>
              <a:cs typeface="Times New Roman" pitchFamily="18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0" y="1268760"/>
            <a:ext cx="9144000" cy="5400600"/>
          </a:xfrm>
        </p:spPr>
        <p:txBody>
          <a:bodyPr>
            <a:normAutofit/>
          </a:bodyPr>
          <a:lstStyle/>
          <a:p>
            <a:r>
              <a:rPr lang="zh-TW" altLang="en-US" sz="4800" dirty="0" smtClean="0"/>
              <a:t>姐姐</a:t>
            </a:r>
            <a:r>
              <a:rPr lang="zh-TW" altLang="en-US" sz="6600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牽著</a:t>
            </a:r>
            <a:r>
              <a:rPr lang="zh-TW" altLang="en-US" sz="4800" dirty="0" smtClean="0"/>
              <a:t>弟弟的手到公園玩。</a:t>
            </a:r>
            <a:r>
              <a:rPr lang="zh-TW" altLang="en-US" sz="4800" b="1" dirty="0" smtClean="0"/>
              <a:t> </a:t>
            </a:r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4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http://3.blog.xuite.net/3/7/b/9/12553587/blog_123213/txt/43734669/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68248" y="2745352"/>
            <a:ext cx="5136000" cy="3852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-99392"/>
            <a:ext cx="8229600" cy="1143000"/>
          </a:xfrm>
        </p:spPr>
        <p:txBody>
          <a:bodyPr>
            <a:normAutofit/>
          </a:bodyPr>
          <a:lstStyle/>
          <a:p>
            <a:r>
              <a:rPr lang="zh-TW" altLang="en-US" sz="6600" b="1" dirty="0" smtClean="0">
                <a:solidFill>
                  <a:srgbClr val="0070C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itchFamily="18" charset="0"/>
              </a:rPr>
              <a:t>搭</a:t>
            </a:r>
            <a:r>
              <a:rPr lang="en-US" altLang="zh-TW" dirty="0" smtClean="0">
                <a:latin typeface="Times New Roman" pitchFamily="18" charset="0"/>
                <a:ea typeface="王漢宗中明體注音" pitchFamily="82" charset="-120"/>
                <a:cs typeface="Times New Roman" pitchFamily="18" charset="0"/>
              </a:rPr>
              <a:t>(to put up)</a:t>
            </a:r>
            <a:endParaRPr lang="en-US" dirty="0">
              <a:latin typeface="Times New Roman" pitchFamily="18" charset="0"/>
              <a:ea typeface="王漢宗中明體注音" pitchFamily="82" charset="-120"/>
              <a:cs typeface="Times New Roman" pitchFamily="18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0" y="1052736"/>
            <a:ext cx="9144000" cy="5544616"/>
          </a:xfrm>
        </p:spPr>
        <p:txBody>
          <a:bodyPr/>
          <a:lstStyle/>
          <a:p>
            <a:r>
              <a:rPr lang="zh-TW" altLang="en-US" sz="5400" dirty="0" smtClean="0"/>
              <a:t>他們正在</a:t>
            </a:r>
            <a:r>
              <a:rPr lang="zh-TW" altLang="en-US" sz="6600" b="1" u="sng" dirty="0" smtClean="0">
                <a:solidFill>
                  <a:srgbClr val="C00000"/>
                </a:solidFill>
              </a:rPr>
              <a:t>搭建</a:t>
            </a:r>
            <a:r>
              <a:rPr lang="zh-TW" altLang="en-US" sz="5400" dirty="0" smtClean="0"/>
              <a:t>組合屋給這羣無家可歸的災民。</a:t>
            </a:r>
            <a:r>
              <a:rPr lang="en-US" sz="5400" dirty="0" smtClean="0"/>
              <a:t> </a:t>
            </a:r>
            <a:endParaRPr lang="en-US" dirty="0"/>
          </a:p>
        </p:txBody>
      </p:sp>
      <p:pic>
        <p:nvPicPr>
          <p:cNvPr id="3074" name="Picture 2" descr="http://pic.pimg.tw/abc8207/1383229282-31738940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5352" y="2925376"/>
            <a:ext cx="5590944" cy="388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125760"/>
            <a:ext cx="8229600" cy="1143000"/>
          </a:xfrm>
        </p:spPr>
        <p:txBody>
          <a:bodyPr/>
          <a:lstStyle/>
          <a:p>
            <a:r>
              <a:rPr lang="zh-TW" altLang="en-US" sz="6600" b="1" dirty="0" smtClean="0">
                <a:solidFill>
                  <a:srgbClr val="0070C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itchFamily="18" charset="0"/>
              </a:rPr>
              <a:t>召集</a:t>
            </a:r>
            <a:r>
              <a:rPr lang="en-US" altLang="zh-TW" dirty="0" smtClean="0">
                <a:latin typeface="Times New Roman" pitchFamily="18" charset="0"/>
                <a:ea typeface="王漢宗中明體注音" pitchFamily="82" charset="-120"/>
                <a:cs typeface="Times New Roman" pitchFamily="18" charset="0"/>
              </a:rPr>
              <a:t>(to convene)</a:t>
            </a:r>
            <a:endParaRPr 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0" y="1196752"/>
            <a:ext cx="9144000" cy="5472608"/>
          </a:xfrm>
        </p:spPr>
        <p:txBody>
          <a:bodyPr>
            <a:normAutofit/>
          </a:bodyPr>
          <a:lstStyle/>
          <a:p>
            <a:r>
              <a:rPr lang="zh-TW" altLang="en-US" sz="5400" dirty="0" smtClean="0"/>
              <a:t>他</a:t>
            </a:r>
            <a:r>
              <a:rPr lang="zh-TW" altLang="en-US" sz="6600" b="1" u="sng" dirty="0" smtClean="0">
                <a:solidFill>
                  <a:srgbClr val="C00000"/>
                </a:solidFill>
              </a:rPr>
              <a:t>召集</a:t>
            </a:r>
            <a:r>
              <a:rPr lang="zh-TW" altLang="en-US" sz="5400" dirty="0" smtClean="0"/>
              <a:t>一群喜歡攝影的朋友一</a:t>
            </a:r>
            <a:r>
              <a:rPr lang="zh-TW" altLang="en-US" sz="5400" dirty="0" smtClean="0"/>
              <a:t>起去拍</a:t>
            </a:r>
            <a:r>
              <a:rPr lang="zh-TW" altLang="en-US" sz="5400" dirty="0" smtClean="0"/>
              <a:t>攝美麗的風景。</a:t>
            </a:r>
            <a:endParaRPr lang="en-US" sz="5400" dirty="0"/>
          </a:p>
        </p:txBody>
      </p:sp>
      <p:pic>
        <p:nvPicPr>
          <p:cNvPr id="7" name="圖片 6" descr="攝影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43808" y="3284984"/>
            <a:ext cx="4940162" cy="3384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>
            <a:normAutofit/>
          </a:bodyPr>
          <a:lstStyle/>
          <a:p>
            <a:r>
              <a:rPr lang="zh-TW" altLang="en-US" sz="6600" b="1" dirty="0" smtClean="0">
                <a:solidFill>
                  <a:srgbClr val="0070C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itchFamily="18" charset="0"/>
              </a:rPr>
              <a:t>訂</a:t>
            </a:r>
            <a:r>
              <a:rPr lang="en-US" altLang="zh-TW" sz="4000" dirty="0" smtClean="0">
                <a:latin typeface="Times New Roman" pitchFamily="18" charset="0"/>
                <a:ea typeface="王漢宗中明體注音" pitchFamily="82" charset="-120"/>
                <a:cs typeface="Times New Roman" pitchFamily="18" charset="0"/>
              </a:rPr>
              <a:t>( order, conclude)</a:t>
            </a:r>
            <a:endParaRPr lang="en-US" sz="4000" dirty="0">
              <a:latin typeface="Times New Roman" pitchFamily="18" charset="0"/>
              <a:ea typeface="王漢宗中明體注音" pitchFamily="82" charset="-120"/>
              <a:cs typeface="Times New Roman" pitchFamily="18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0" y="1124744"/>
            <a:ext cx="9144000" cy="5733256"/>
          </a:xfrm>
        </p:spPr>
        <p:txBody>
          <a:bodyPr>
            <a:normAutofit/>
          </a:bodyPr>
          <a:lstStyle/>
          <a:p>
            <a:r>
              <a:rPr lang="zh-TW" altLang="en-US" sz="5400" dirty="0" smtClean="0"/>
              <a:t>我們</a:t>
            </a:r>
            <a:r>
              <a:rPr lang="zh-TW" altLang="en-US" sz="6600" b="1" u="sng" dirty="0" smtClean="0">
                <a:solidFill>
                  <a:srgbClr val="C00000"/>
                </a:solidFill>
              </a:rPr>
              <a:t>訂於</a:t>
            </a:r>
            <a:r>
              <a:rPr lang="zh-TW" altLang="en-US" sz="5400" dirty="0" smtClean="0"/>
              <a:t>五月底到歐洲旅</a:t>
            </a:r>
            <a:endParaRPr lang="en-US" altLang="zh-TW" sz="5400" dirty="0" smtClean="0"/>
          </a:p>
          <a:p>
            <a:pPr>
              <a:buNone/>
            </a:pPr>
            <a:r>
              <a:rPr lang="zh-TW" altLang="en-US" sz="5400" dirty="0" smtClean="0"/>
              <a:t>  行。</a:t>
            </a:r>
            <a:endParaRPr lang="en-US" sz="5400" dirty="0" smtClean="0"/>
          </a:p>
        </p:txBody>
      </p:sp>
      <p:pic>
        <p:nvPicPr>
          <p:cNvPr id="6" name="圖片 5" descr="歐洲旅行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26138" y="2276872"/>
            <a:ext cx="2894334" cy="4356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6" name="Picture 2" descr="http://1.bp.blogspot.com/-TyPjTHhT4zE/VM21fnjcYKI/AAAAAAAAB7w/x94JEkUEonE/s1600/xo-186661876-5701.jpg.pagespeed.ic.74RH-aCxV59X03gRNZx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140968"/>
            <a:ext cx="4971094" cy="3312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84784"/>
            <a:ext cx="8430714" cy="280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035793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88640"/>
            <a:ext cx="5561459" cy="543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957714" y="5715347"/>
            <a:ext cx="734444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1</a:t>
            </a:r>
            <a:r>
              <a:rPr lang="en-US" altLang="zh-TW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.</a:t>
            </a:r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在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天上銀河的西岸，有一顆明亮的織女星，早在公元前</a:t>
            </a:r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687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年，中國人就發現它周圍爆發的流星雨特別明亮美麗。</a:t>
            </a:r>
            <a:endParaRPr lang="en-US" sz="24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0634345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4716" y="188640"/>
            <a:ext cx="5562600" cy="554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1115616" y="5877272"/>
            <a:ext cx="7200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2</a:t>
            </a:r>
            <a:r>
              <a:rPr lang="en-US" altLang="zh-TW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.</a:t>
            </a:r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在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銀河的東岸，有一顆明亮的牽牛星，織女星和牽牛星有一個美麗的神話故事，它在中國流傳了幾千年。</a:t>
            </a:r>
            <a:endParaRPr lang="en-US" sz="24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7627301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5422" y="0"/>
            <a:ext cx="5408867" cy="5472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1259632" y="5661248"/>
            <a:ext cx="65527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3</a:t>
            </a:r>
            <a:r>
              <a:rPr lang="en-US" altLang="zh-TW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.</a:t>
            </a:r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話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說從前有個年輕的農夫，家裡只有他和一頭牛，大家就叫他牛郎。有一天黃昏，他牽著牛去河邊飲水，</a:t>
            </a:r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…</a:t>
            </a:r>
            <a:endParaRPr lang="en-US" sz="24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7627301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404664"/>
            <a:ext cx="5046885" cy="51237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1341266" y="5598321"/>
            <a:ext cx="69127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400" dirty="0"/>
              <a:t>4</a:t>
            </a:r>
            <a:r>
              <a:rPr lang="en-US" altLang="zh-TW" sz="2400" dirty="0" smtClean="0"/>
              <a:t>.</a:t>
            </a:r>
            <a:r>
              <a:rPr lang="zh-TW" altLang="en-US" sz="2400" dirty="0" smtClean="0"/>
              <a:t>正</a:t>
            </a:r>
            <a:r>
              <a:rPr lang="zh-TW" altLang="en-US" sz="2400" dirty="0"/>
              <a:t>巧有七個姿色美麗的仙女在河裡洗澡，她們把衣服放在岸邊，老牛喝完水，回頭就把一條衣帶藏了起來，牛郎沒有看見。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7627301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391482"/>
            <a:ext cx="5081044" cy="5046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1008112" y="5445224"/>
            <a:ext cx="68762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5</a:t>
            </a:r>
            <a:r>
              <a:rPr lang="en-US" altLang="zh-TW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.</a:t>
            </a:r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天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快黑了，仙女們急忙穿好衣服飛上天，只剩下那個找不到衣帶的仙女坐在岸邊哭</a:t>
            </a:r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,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牛郎說：「不要哭！妳可以先住我家，明天再想辦法！」</a:t>
            </a:r>
            <a:endParaRPr lang="en-US" sz="24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7627301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88640"/>
            <a:ext cx="5297810" cy="5253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1403648" y="5517232"/>
            <a:ext cx="71287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6</a:t>
            </a:r>
            <a:r>
              <a:rPr lang="en-US" altLang="zh-TW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.</a:t>
            </a:r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第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二天，仙女找到了衣帶，但是她對人間的生活很好奇，於是就留了下來。仙女和牛郎一見鍾情，他們不久就結婚了。老牛很高興。</a:t>
            </a:r>
            <a:endParaRPr lang="en-US" sz="24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7627301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8465" y="375969"/>
            <a:ext cx="5082927" cy="5144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1115616" y="5733256"/>
            <a:ext cx="70567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7</a:t>
            </a:r>
            <a:r>
              <a:rPr lang="en-US" altLang="zh-TW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.</a:t>
            </a:r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牛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郎在田裡工作，仙女在家織布、洗衣、煮飯和養雞鴨，不久，他們生了一對可愛的兒女，一家人過著幸福的日子。</a:t>
            </a:r>
            <a:endParaRPr lang="en-US" sz="24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7627301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88640"/>
            <a:ext cx="4968599" cy="5036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1259632" y="5517232"/>
            <a:ext cx="65527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8</a:t>
            </a:r>
            <a:r>
              <a:rPr lang="en-US" altLang="zh-TW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.</a:t>
            </a:r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有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一天，兩個天兵把仙女抓回天上了。原來她是織女，她的任務是織出無縫的天衣供給王母娘娘穿。這時，老牛開口說話了。</a:t>
            </a:r>
            <a:endParaRPr lang="en-US" sz="24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7627301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26164</TotalTime>
  <Words>770</Words>
  <Application>Microsoft Office PowerPoint</Application>
  <PresentationFormat>On-screen Show (4:3)</PresentationFormat>
  <Paragraphs>24</Paragraphs>
  <Slides>19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佈景主題</vt:lpstr>
      <vt:lpstr>第八課故事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吊橋</vt:lpstr>
      <vt:lpstr>牽( to lead along)</vt:lpstr>
      <vt:lpstr>搭(to put up)</vt:lpstr>
      <vt:lpstr>召集(to convene)</vt:lpstr>
      <vt:lpstr>訂( order, conclude)</vt:lpstr>
      <vt:lpstr>PowerPoint Presentation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投影片 1</dc:title>
  <dc:creator>Elaine</dc:creator>
  <cp:lastModifiedBy>Yali Li</cp:lastModifiedBy>
  <cp:revision>289</cp:revision>
  <dcterms:created xsi:type="dcterms:W3CDTF">2015-05-08T03:13:01Z</dcterms:created>
  <dcterms:modified xsi:type="dcterms:W3CDTF">2021-02-01T22:36:23Z</dcterms:modified>
</cp:coreProperties>
</file>